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4" r:id="rId6"/>
    <p:sldId id="259" r:id="rId7"/>
    <p:sldId id="263" r:id="rId8"/>
    <p:sldId id="260" r:id="rId9"/>
    <p:sldId id="265" r:id="rId10"/>
    <p:sldId id="262" r:id="rId11"/>
    <p:sldId id="268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7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871A-2F38-4DDB-BEF0-7FBC8DF4CC23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B48D-FDCE-477E-BBE6-320D254379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10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871A-2F38-4DDB-BEF0-7FBC8DF4CC23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B48D-FDCE-477E-BBE6-320D254379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6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871A-2F38-4DDB-BEF0-7FBC8DF4CC23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B48D-FDCE-477E-BBE6-320D254379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92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871A-2F38-4DDB-BEF0-7FBC8DF4CC23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B48D-FDCE-477E-BBE6-320D254379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20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871A-2F38-4DDB-BEF0-7FBC8DF4CC23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B48D-FDCE-477E-BBE6-320D254379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22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871A-2F38-4DDB-BEF0-7FBC8DF4CC23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B48D-FDCE-477E-BBE6-320D254379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23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871A-2F38-4DDB-BEF0-7FBC8DF4CC23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B48D-FDCE-477E-BBE6-320D254379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01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871A-2F38-4DDB-BEF0-7FBC8DF4CC23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B48D-FDCE-477E-BBE6-320D254379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1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871A-2F38-4DDB-BEF0-7FBC8DF4CC23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B48D-FDCE-477E-BBE6-320D254379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99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871A-2F38-4DDB-BEF0-7FBC8DF4CC23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B48D-FDCE-477E-BBE6-320D254379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37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871A-2F38-4DDB-BEF0-7FBC8DF4CC23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B48D-FDCE-477E-BBE6-320D254379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28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FC000"/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2871A-2F38-4DDB-BEF0-7FBC8DF4CC23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CB48D-FDCE-477E-BBE6-320D254379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03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0419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Colegio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Cénit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Educatión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 Infanti y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Primaria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7.11-10.11.2022 Madrid</a:t>
            </a:r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8" name="Picture 4" descr="\\ad.zsdreb.cz\USERS\matekr\Downloads\logolink-OP-PP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50" y="2348880"/>
            <a:ext cx="5369739" cy="85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LOGO COLE_page-0001.jpg&#10; (Střední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67" y="3645024"/>
            <a:ext cx="8232303" cy="271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0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Plusy </a:t>
            </a:r>
            <a:r>
              <a:rPr lang="en-US" b="1" dirty="0" smtClean="0">
                <a:solidFill>
                  <a:srgbClr val="C00000"/>
                </a:solidFill>
              </a:rPr>
              <a:t>+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Práce ve skupinách</a:t>
            </a: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Rozdělené role ve skupinách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Brothers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  sisters</a:t>
            </a:r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Rodinné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  prostředí</a:t>
            </a:r>
          </a:p>
          <a:p>
            <a:pPr marL="0" indent="0">
              <a:buNone/>
            </a:pPr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Uživatel\Downloads\IMG-48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20888"/>
            <a:ext cx="5688632" cy="42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6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 descr="C:\Users\Uživatel\Desktop\foto erasmus\skupin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7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Mínusy </a:t>
            </a:r>
            <a:r>
              <a:rPr lang="en-US" dirty="0" smtClean="0">
                <a:solidFill>
                  <a:srgbClr val="C00000"/>
                </a:solidFill>
              </a:rPr>
              <a:t>-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materiálová vybavenost školy (pomůcky,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notebook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y pro učitele..)</a:t>
            </a: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venkovní prostory (městská škola, hřiště..)</a:t>
            </a:r>
          </a:p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j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eden učitel na celý den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39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 descr="C:\Users\Uživatel\Desktop\foto erasmus\tv venku – k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3419872" y="3284984"/>
            <a:ext cx="72008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Reflexe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řínosná praxe</a:t>
            </a:r>
          </a:p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ožnost porovnat výchovné metody inkluzivní školy s žáky s OMJ v zahraničí a u nás</a:t>
            </a:r>
          </a:p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orovnání materiálního a finančního zabezpečení </a:t>
            </a:r>
          </a:p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ové materiály (ABN metoda..), poznatky (pracovní skupinky..), výměna zkušeností, informací a kontaktů</a:t>
            </a:r>
          </a:p>
          <a:p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7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Děkujeme za pozornost!</a:t>
            </a:r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10" y="1268760"/>
            <a:ext cx="5255568" cy="394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7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ad.zsdreb.cz\USERS\matekr\Downloads\image_5045094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28800"/>
            <a:ext cx="377998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ad.zsdreb.cz\USERS\matekr\Downloads\image_504258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628800"/>
            <a:ext cx="378042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/>
          <p:cNvSpPr>
            <a:spLocks noGrp="1"/>
          </p:cNvSpPr>
          <p:nvPr>
            <p:ph type="ctrTitle"/>
          </p:nvPr>
        </p:nvSpPr>
        <p:spPr>
          <a:xfrm>
            <a:off x="323528" y="260350"/>
            <a:ext cx="8496944" cy="1368449"/>
          </a:xfrm>
        </p:spPr>
        <p:txBody>
          <a:bodyPr>
            <a:normAutofit fontScale="90000"/>
          </a:bodyPr>
          <a:lstStyle/>
          <a:p>
            <a:r>
              <a:rPr lang="cs-CZ" sz="3100" b="1" dirty="0" smtClean="0">
                <a:solidFill>
                  <a:srgbClr val="C00000"/>
                </a:solidFill>
              </a:rPr>
              <a:t>Cíl stáže: </a:t>
            </a:r>
            <a:r>
              <a:rPr lang="cs-CZ" sz="2700" b="1" dirty="0" smtClean="0">
                <a:solidFill>
                  <a:schemeClr val="accent5">
                    <a:lumMod val="50000"/>
                  </a:schemeClr>
                </a:solidFill>
              </a:rPr>
              <a:t>Seznámit se s výchovně vzdělávacími metodami v předmětech výchovného charakteru na prvním stupni u žáků s OMJ v zahraniční škole a vzájemné sdílení poznatků a zkušeností</a:t>
            </a: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383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1. den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/>
          <a:lstStyle/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Seznámení se školou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Colegio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Cénit</a:t>
            </a:r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Berta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Moreno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Torente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náše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 průvodkyně</a:t>
            </a: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Javier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Pedrejón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López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 – ředitel školy</a:t>
            </a:r>
          </a:p>
          <a:p>
            <a:pPr marL="0" indent="0">
              <a:buNone/>
            </a:pPr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Pozorování hodiny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AJ u žáků s OMJ</a:t>
            </a:r>
          </a:p>
          <a:p>
            <a:pPr marL="0" indent="0">
              <a:buNone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živatel\Downloads\IMG-47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80928"/>
            <a:ext cx="5142881" cy="385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5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2. den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pozorování hodiny TV u žáků s OMJ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 descr="C:\Users\Uživatel\Desktop\foto erasmus\tv venk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4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7" name="Picture 3" descr="C:\Users\Uživatel\Desktop\foto erasmus\hřiště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98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3. den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Pozorování výuky a aktivit u předškoláků s OMJ</a:t>
            </a:r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Uživatel\Desktop\foto erasmus\skol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7"/>
            <a:ext cx="6384710" cy="478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1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živatel\Downloads\image_504527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258569" cy="567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živatel\Desktop\foto erasmus\skolka skupin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836712"/>
            <a:ext cx="4245935" cy="566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17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4. den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/>
          <a:lstStyle/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Pozorování hodiny matematiky s novou </a:t>
            </a:r>
            <a:r>
              <a:rPr lang="cs-CZ" b="1" dirty="0" smtClean="0">
                <a:solidFill>
                  <a:srgbClr val="C00000"/>
                </a:solidFill>
              </a:rPr>
              <a:t>metodou ABN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u žáků s OMJ</a:t>
            </a: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Diskuze s ředitelem a zástupkyní o přínosu ABN </a:t>
            </a: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výměna poznatků a informací ohledně chodu školy, výuky, informačních technologií a školních aktivit v obou zemích</a:t>
            </a:r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8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živatel\Desktop\foto erasmus\ab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4677"/>
            <a:ext cx="4608512" cy="61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živatel\Desktop\foto erasmus\m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548680"/>
            <a:ext cx="4603440" cy="61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0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205</Words>
  <Application>Microsoft Office PowerPoint</Application>
  <PresentationFormat>Předvádění na obrazovce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Colegio Cénit Educatión Infanti y Primaria 7.11-10.11.2022 Madrid</vt:lpstr>
      <vt:lpstr>Cíl stáže: Seznámit se s výchovně vzdělávacími metodami v předmětech výchovného charakteru na prvním stupni u žáků s OMJ v zahraniční škole a vzájemné sdílení poznatků a zkušeností </vt:lpstr>
      <vt:lpstr>1. den</vt:lpstr>
      <vt:lpstr>2. den</vt:lpstr>
      <vt:lpstr>Prezentace aplikace PowerPoint</vt:lpstr>
      <vt:lpstr>3. den</vt:lpstr>
      <vt:lpstr>Prezentace aplikace PowerPoint</vt:lpstr>
      <vt:lpstr>4. den</vt:lpstr>
      <vt:lpstr>Prezentace aplikace PowerPoint</vt:lpstr>
      <vt:lpstr>Plusy +</vt:lpstr>
      <vt:lpstr>Prezentace aplikace PowerPoint</vt:lpstr>
      <vt:lpstr>Mínusy -</vt:lpstr>
      <vt:lpstr>Prezentace aplikace PowerPoint</vt:lpstr>
      <vt:lpstr>Reflexe</vt:lpstr>
      <vt:lpstr>Děkujeme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Cénit</dc:title>
  <dc:creator>matekr</dc:creator>
  <cp:lastModifiedBy>Pavel</cp:lastModifiedBy>
  <cp:revision>31</cp:revision>
  <dcterms:created xsi:type="dcterms:W3CDTF">2023-01-19T12:46:06Z</dcterms:created>
  <dcterms:modified xsi:type="dcterms:W3CDTF">2023-01-22T23:58:44Z</dcterms:modified>
</cp:coreProperties>
</file>